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29"/>
  </p:notesMasterIdLst>
  <p:handoutMasterIdLst>
    <p:handoutMasterId r:id="rId30"/>
  </p:handoutMasterIdLst>
  <p:sldIdLst>
    <p:sldId id="256" r:id="rId5"/>
    <p:sldId id="346" r:id="rId6"/>
    <p:sldId id="258" r:id="rId7"/>
    <p:sldId id="355" r:id="rId8"/>
    <p:sldId id="397" r:id="rId9"/>
    <p:sldId id="398" r:id="rId10"/>
    <p:sldId id="396" r:id="rId11"/>
    <p:sldId id="410" r:id="rId12"/>
    <p:sldId id="409" r:id="rId13"/>
    <p:sldId id="389" r:id="rId14"/>
    <p:sldId id="427" r:id="rId15"/>
    <p:sldId id="428" r:id="rId16"/>
    <p:sldId id="402" r:id="rId17"/>
    <p:sldId id="429" r:id="rId18"/>
    <p:sldId id="419" r:id="rId19"/>
    <p:sldId id="430" r:id="rId20"/>
    <p:sldId id="433" r:id="rId21"/>
    <p:sldId id="431" r:id="rId22"/>
    <p:sldId id="437" r:id="rId23"/>
    <p:sldId id="434" r:id="rId24"/>
    <p:sldId id="435" r:id="rId25"/>
    <p:sldId id="405" r:id="rId26"/>
    <p:sldId id="436" r:id="rId27"/>
    <p:sldId id="270" r:id="rId2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Venâncio" initials="RV" lastIdx="7" clrIdx="0">
    <p:extLst>
      <p:ext uri="{19B8F6BF-5375-455C-9EA6-DF929625EA0E}">
        <p15:presenceInfo xmlns:p15="http://schemas.microsoft.com/office/powerpoint/2012/main" userId="S-1-5-21-2915997116-4131603029-1789207793-4279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04"/>
    <a:srgbClr val="505050"/>
    <a:srgbClr val="003399"/>
    <a:srgbClr val="9AAE04"/>
    <a:srgbClr val="6785C1"/>
    <a:srgbClr val="FFFFFF"/>
    <a:srgbClr val="1994A4"/>
    <a:srgbClr val="960F68"/>
    <a:srgbClr val="DDB322"/>
    <a:srgbClr val="E3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533" autoAdjust="0"/>
  </p:normalViewPr>
  <p:slideViewPr>
    <p:cSldViewPr snapToGrid="0">
      <p:cViewPr varScale="1">
        <p:scale>
          <a:sx n="113" d="100"/>
          <a:sy n="113" d="100"/>
        </p:scale>
        <p:origin x="1098" y="96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Arevalo Dosuna" userId="S::rarevalo@everis.com::a2759ae2-ce75-4ad3-815d-07eba4637d9d" providerId="AD" clId="Web-{9E147FEC-8E04-447A-A396-37882DC5ECF2}"/>
    <pc:docChg chg="addSld modSld">
      <pc:chgData name="Ruben Arevalo Dosuna" userId="S::rarevalo@everis.com::a2759ae2-ce75-4ad3-815d-07eba4637d9d" providerId="AD" clId="Web-{9E147FEC-8E04-447A-A396-37882DC5ECF2}" dt="2018-09-11T17:41:36.820" v="262"/>
      <pc:docMkLst>
        <pc:docMk/>
      </pc:docMkLst>
      <pc:sldChg chg="modSp">
        <pc:chgData name="Ruben Arevalo Dosuna" userId="S::rarevalo@everis.com::a2759ae2-ce75-4ad3-815d-07eba4637d9d" providerId="AD" clId="Web-{9E147FEC-8E04-447A-A396-37882DC5ECF2}" dt="2018-09-11T17:29:26.309" v="194" actId="1076"/>
        <pc:sldMkLst>
          <pc:docMk/>
          <pc:sldMk cId="814614951" sldId="256"/>
        </pc:sldMkLst>
        <pc:spChg chg="mod">
          <ac:chgData name="Ruben Arevalo Dosuna" userId="S::rarevalo@everis.com::a2759ae2-ce75-4ad3-815d-07eba4637d9d" providerId="AD" clId="Web-{9E147FEC-8E04-447A-A396-37882DC5ECF2}" dt="2018-09-11T17:29:23.356" v="193" actId="14100"/>
          <ac:spMkLst>
            <pc:docMk/>
            <pc:sldMk cId="814614951" sldId="256"/>
            <ac:spMk id="6" creationId="{00000000-0000-0000-0000-000000000000}"/>
          </ac:spMkLst>
        </pc:spChg>
        <pc:spChg chg="mod">
          <ac:chgData name="Ruben Arevalo Dosuna" userId="S::rarevalo@everis.com::a2759ae2-ce75-4ad3-815d-07eba4637d9d" providerId="AD" clId="Web-{9E147FEC-8E04-447A-A396-37882DC5ECF2}" dt="2018-09-11T17:29:26.309" v="194" actId="1076"/>
          <ac:spMkLst>
            <pc:docMk/>
            <pc:sldMk cId="814614951" sldId="256"/>
            <ac:spMk id="7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29:40.403" v="196"/>
        <pc:sldMkLst>
          <pc:docMk/>
          <pc:sldMk cId="1357616486" sldId="318"/>
        </pc:sldMkLst>
        <pc:spChg chg="add del mod">
          <ac:chgData name="Ruben Arevalo Dosuna" userId="S::rarevalo@everis.com::a2759ae2-ce75-4ad3-815d-07eba4637d9d" providerId="AD" clId="Web-{9E147FEC-8E04-447A-A396-37882DC5ECF2}" dt="2018-09-11T17:29:40.403" v="196"/>
          <ac:spMkLst>
            <pc:docMk/>
            <pc:sldMk cId="1357616486" sldId="318"/>
            <ac:spMk id="3" creationId="{B00A1256-972E-4C9A-A9BB-D146F470B299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29:34.919" v="195"/>
          <ac:spMkLst>
            <pc:docMk/>
            <pc:sldMk cId="1357616486" sldId="318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29:06.856" v="188" actId="20577"/>
        <pc:sldMkLst>
          <pc:docMk/>
          <pc:sldMk cId="979556859" sldId="355"/>
        </pc:sldMkLst>
        <pc:spChg chg="mod">
          <ac:chgData name="Ruben Arevalo Dosuna" userId="S::rarevalo@everis.com::a2759ae2-ce75-4ad3-815d-07eba4637d9d" providerId="AD" clId="Web-{9E147FEC-8E04-447A-A396-37882DC5ECF2}" dt="2018-09-11T17:29:06.856" v="188" actId="20577"/>
          <ac:spMkLst>
            <pc:docMk/>
            <pc:sldMk cId="979556859" sldId="355"/>
            <ac:spMk id="37" creationId="{A1E04E64-AB45-6B42-BF17-93C3272AF7A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35:08.463" v="261"/>
        <pc:sldMkLst>
          <pc:docMk/>
          <pc:sldMk cId="2566697549" sldId="359"/>
        </pc:sldMkLst>
        <pc:spChg chg="add del mod">
          <ac:chgData name="Ruben Arevalo Dosuna" userId="S::rarevalo@everis.com::a2759ae2-ce75-4ad3-815d-07eba4637d9d" providerId="AD" clId="Web-{9E147FEC-8E04-447A-A396-37882DC5ECF2}" dt="2018-09-11T17:35:08.463" v="261"/>
          <ac:spMkLst>
            <pc:docMk/>
            <pc:sldMk cId="2566697549" sldId="359"/>
            <ac:spMk id="3" creationId="{CDE8FE3F-E2E3-4C47-9749-DD0824A94423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35:02.728" v="260"/>
          <ac:spMkLst>
            <pc:docMk/>
            <pc:sldMk cId="2566697549" sldId="359"/>
            <ac:spMk id="23" creationId="{00000000-0000-0000-0000-000000000000}"/>
          </ac:spMkLst>
        </pc:spChg>
      </pc:sldChg>
      <pc:sldChg chg="addSp delSp modSp">
        <pc:chgData name="Ruben Arevalo Dosuna" userId="S::rarevalo@everis.com::a2759ae2-ce75-4ad3-815d-07eba4637d9d" providerId="AD" clId="Web-{9E147FEC-8E04-447A-A396-37882DC5ECF2}" dt="2018-09-11T17:41:36.820" v="262"/>
        <pc:sldMkLst>
          <pc:docMk/>
          <pc:sldMk cId="1159150530" sldId="363"/>
        </pc:sldMkLst>
        <pc:spChg chg="add mod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3" creationId="{FBC4F461-AC60-4B8A-A410-818A5BA1201E}"/>
          </ac:spMkLst>
        </pc:spChg>
        <pc:spChg chg="del">
          <ac:chgData name="Ruben Arevalo Dosuna" userId="S::rarevalo@everis.com::a2759ae2-ce75-4ad3-815d-07eba4637d9d" providerId="AD" clId="Web-{9E147FEC-8E04-447A-A396-37882DC5ECF2}" dt="2018-09-11T17:41:36.820" v="262"/>
          <ac:spMkLst>
            <pc:docMk/>
            <pc:sldMk cId="1159150530" sldId="363"/>
            <ac:spMk id="23" creationId="{00000000-0000-0000-0000-00000000000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4:40.807" v="257" actId="20577"/>
        <pc:sldMkLst>
          <pc:docMk/>
          <pc:sldMk cId="4129451919" sldId="365"/>
        </pc:sldMkLst>
        <pc:spChg chg="mod">
          <ac:chgData name="Ruben Arevalo Dosuna" userId="S::rarevalo@everis.com::a2759ae2-ce75-4ad3-815d-07eba4637d9d" providerId="AD" clId="Web-{9E147FEC-8E04-447A-A396-37882DC5ECF2}" dt="2018-09-11T17:34:40.807" v="257" actId="20577"/>
          <ac:spMkLst>
            <pc:docMk/>
            <pc:sldMk cId="4129451919" sldId="365"/>
            <ac:spMk id="37" creationId="{A1E04E64-AB45-6B42-BF17-93C3272AF7A0}"/>
          </ac:spMkLst>
        </pc:spChg>
      </pc:sldChg>
      <pc:sldChg chg="modSp">
        <pc:chgData name="Ruben Arevalo Dosuna" userId="S::rarevalo@everis.com::a2759ae2-ce75-4ad3-815d-07eba4637d9d" providerId="AD" clId="Web-{9E147FEC-8E04-447A-A396-37882DC5ECF2}" dt="2018-09-11T17:32:42.089" v="212" actId="20577"/>
        <pc:sldMkLst>
          <pc:docMk/>
          <pc:sldMk cId="2511268829" sldId="368"/>
        </pc:sldMkLst>
        <pc:spChg chg="mod">
          <ac:chgData name="Ruben Arevalo Dosuna" userId="S::rarevalo@everis.com::a2759ae2-ce75-4ad3-815d-07eba4637d9d" providerId="AD" clId="Web-{9E147FEC-8E04-447A-A396-37882DC5ECF2}" dt="2018-09-11T17:32:42.089" v="212" actId="20577"/>
          <ac:spMkLst>
            <pc:docMk/>
            <pc:sldMk cId="2511268829" sldId="368"/>
            <ac:spMk id="37" creationId="{A1E04E64-AB45-6B42-BF17-93C3272AF7A0}"/>
          </ac:spMkLst>
        </pc:spChg>
      </pc:sldChg>
      <pc:sldChg chg="addSp delSp modSp delCm">
        <pc:chgData name="Ruben Arevalo Dosuna" userId="S::rarevalo@everis.com::a2759ae2-ce75-4ad3-815d-07eba4637d9d" providerId="AD" clId="Web-{9E147FEC-8E04-447A-A396-37882DC5ECF2}" dt="2018-09-11T17:12:19.410" v="15" actId="14100"/>
        <pc:sldMkLst>
          <pc:docMk/>
          <pc:sldMk cId="1339882135" sldId="380"/>
        </pc:sldMkLst>
        <pc:picChg chg="del">
          <ac:chgData name="Ruben Arevalo Dosuna" userId="S::rarevalo@everis.com::a2759ae2-ce75-4ad3-815d-07eba4637d9d" providerId="AD" clId="Web-{9E147FEC-8E04-447A-A396-37882DC5ECF2}" dt="2018-09-11T17:11:17.988" v="1"/>
          <ac:picMkLst>
            <pc:docMk/>
            <pc:sldMk cId="1339882135" sldId="380"/>
            <ac:picMk id="2" creationId="{00000000-0000-0000-0000-000000000000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11:45.597" v="10"/>
          <ac:picMkLst>
            <pc:docMk/>
            <pc:sldMk cId="1339882135" sldId="380"/>
            <ac:picMk id="3" creationId="{47FA1512-7E8E-4C2F-AF69-0D6FA0A0F42F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1:16.191" v="0"/>
          <ac:picMkLst>
            <pc:docMk/>
            <pc:sldMk cId="1339882135" sldId="380"/>
            <ac:picMk id="4" creationId="{00000000-0000-0000-0000-000000000000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12:19.410" v="15" actId="14100"/>
          <ac:picMkLst>
            <pc:docMk/>
            <pc:sldMk cId="1339882135" sldId="380"/>
            <ac:picMk id="6" creationId="{2693BE94-0F0B-4489-8255-B5393FF494AA}"/>
          </ac:picMkLst>
        </pc:picChg>
      </pc:sldChg>
      <pc:sldChg chg="addSp modSp delCm">
        <pc:chgData name="Ruben Arevalo Dosuna" userId="S::rarevalo@everis.com::a2759ae2-ce75-4ad3-815d-07eba4637d9d" providerId="AD" clId="Web-{9E147FEC-8E04-447A-A396-37882DC5ECF2}" dt="2018-09-11T17:28:29.950" v="179"/>
        <pc:sldMkLst>
          <pc:docMk/>
          <pc:sldMk cId="2098334026" sldId="384"/>
        </pc:sldMkLst>
        <pc:spChg chg="mod">
          <ac:chgData name="Ruben Arevalo Dosuna" userId="S::rarevalo@everis.com::a2759ae2-ce75-4ad3-815d-07eba4637d9d" providerId="AD" clId="Web-{9E147FEC-8E04-447A-A396-37882DC5ECF2}" dt="2018-09-11T17:18:28.720" v="120" actId="20577"/>
          <ac:spMkLst>
            <pc:docMk/>
            <pc:sldMk cId="2098334026" sldId="384"/>
            <ac:spMk id="8" creationId="{00000000-0000-0000-0000-000000000000}"/>
          </ac:spMkLst>
        </pc:spChg>
        <pc:graphicFrameChg chg="add mod modGraphic">
          <ac:chgData name="Ruben Arevalo Dosuna" userId="S::rarevalo@everis.com::a2759ae2-ce75-4ad3-815d-07eba4637d9d" providerId="AD" clId="Web-{9E147FEC-8E04-447A-A396-37882DC5ECF2}" dt="2018-09-11T17:28:29.950" v="179"/>
          <ac:graphicFrameMkLst>
            <pc:docMk/>
            <pc:sldMk cId="2098334026" sldId="384"/>
            <ac:graphicFrameMk id="3" creationId="{61C6E08A-AEA7-4B53-88E3-0F797C30F7EA}"/>
          </ac:graphicFrameMkLst>
        </pc:graphicFrameChg>
      </pc:sldChg>
      <pc:sldChg chg="addSp delSp modSp add replId">
        <pc:chgData name="Ruben Arevalo Dosuna" userId="S::rarevalo@everis.com::a2759ae2-ce75-4ad3-815d-07eba4637d9d" providerId="AD" clId="Web-{9E147FEC-8E04-447A-A396-37882DC5ECF2}" dt="2018-09-11T17:13:55.549" v="21" actId="1076"/>
        <pc:sldMkLst>
          <pc:docMk/>
          <pc:sldMk cId="3816428582" sldId="387"/>
        </pc:sldMkLst>
        <pc:picChg chg="add mod">
          <ac:chgData name="Ruben Arevalo Dosuna" userId="S::rarevalo@everis.com::a2759ae2-ce75-4ad3-815d-07eba4637d9d" providerId="AD" clId="Web-{9E147FEC-8E04-447A-A396-37882DC5ECF2}" dt="2018-09-11T17:13:55.549" v="21" actId="1076"/>
          <ac:picMkLst>
            <pc:docMk/>
            <pc:sldMk cId="3816428582" sldId="387"/>
            <ac:picMk id="2" creationId="{6578D608-E003-4A00-A200-5611C245E0F8}"/>
          </ac:picMkLst>
        </pc:picChg>
        <pc:picChg chg="del">
          <ac:chgData name="Ruben Arevalo Dosuna" userId="S::rarevalo@everis.com::a2759ae2-ce75-4ad3-815d-07eba4637d9d" providerId="AD" clId="Web-{9E147FEC-8E04-447A-A396-37882DC5ECF2}" dt="2018-09-11T17:12:34.535" v="17"/>
          <ac:picMkLst>
            <pc:docMk/>
            <pc:sldMk cId="3816428582" sldId="387"/>
            <ac:picMk id="6" creationId="{2693BE94-0F0B-4489-8255-B5393FF494AA}"/>
          </ac:picMkLst>
        </pc:picChg>
      </pc:sldChg>
      <pc:sldChg chg="addSp delSp modSp add replId">
        <pc:chgData name="Ruben Arevalo Dosuna" userId="S::rarevalo@everis.com::a2759ae2-ce75-4ad3-815d-07eba4637d9d" providerId="AD" clId="Web-{9E147FEC-8E04-447A-A396-37882DC5ECF2}" dt="2018-09-11T17:27:34.856" v="139" actId="1076"/>
        <pc:sldMkLst>
          <pc:docMk/>
          <pc:sldMk cId="2001614598" sldId="388"/>
        </pc:sldMkLst>
        <pc:spChg chg="add del mod">
          <ac:chgData name="Ruben Arevalo Dosuna" userId="S::rarevalo@everis.com::a2759ae2-ce75-4ad3-815d-07eba4637d9d" providerId="AD" clId="Web-{9E147FEC-8E04-447A-A396-37882DC5ECF2}" dt="2018-09-11T17:15:30.080" v="26"/>
          <ac:spMkLst>
            <pc:docMk/>
            <pc:sldMk cId="2001614598" sldId="388"/>
            <ac:spMk id="3" creationId="{9E04EE77-C5B9-4602-8E35-46B20DF3ACA9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5:52.935" v="124"/>
          <ac:spMkLst>
            <pc:docMk/>
            <pc:sldMk cId="2001614598" sldId="388"/>
            <ac:spMk id="6" creationId="{21531A8A-42BE-42A2-B62E-2E307403CF96}"/>
          </ac:spMkLst>
        </pc:spChg>
        <pc:spChg chg="add del mod">
          <ac:chgData name="Ruben Arevalo Dosuna" userId="S::rarevalo@everis.com::a2759ae2-ce75-4ad3-815d-07eba4637d9d" providerId="AD" clId="Web-{9E147FEC-8E04-447A-A396-37882DC5ECF2}" dt="2018-09-11T17:27:06.825" v="132"/>
          <ac:spMkLst>
            <pc:docMk/>
            <pc:sldMk cId="2001614598" sldId="388"/>
            <ac:spMk id="13" creationId="{377F1DBF-7707-4D79-B350-806174A1FC4F}"/>
          </ac:spMkLst>
        </pc:spChg>
        <pc:picChg chg="del">
          <ac:chgData name="Ruben Arevalo Dosuna" userId="S::rarevalo@everis.com::a2759ae2-ce75-4ad3-815d-07eba4637d9d" providerId="AD" clId="Web-{9E147FEC-8E04-447A-A396-37882DC5ECF2}" dt="2018-09-11T17:15:22.487" v="23"/>
          <ac:picMkLst>
            <pc:docMk/>
            <pc:sldMk cId="2001614598" sldId="388"/>
            <ac:picMk id="2" creationId="{6578D608-E003-4A00-A200-5611C245E0F8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5:46.592" v="121"/>
          <ac:picMkLst>
            <pc:docMk/>
            <pc:sldMk cId="2001614598" sldId="388"/>
            <ac:picMk id="4" creationId="{8AEDC0A8-9758-40DA-87FD-97F8239E016E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8.669" v="133"/>
          <ac:picMkLst>
            <pc:docMk/>
            <pc:sldMk cId="2001614598" sldId="388"/>
            <ac:picMk id="9" creationId="{ECE89826-048D-42A0-88E9-BA5D2FA6AAE2}"/>
          </ac:picMkLst>
        </pc:picChg>
        <pc:picChg chg="add del mod">
          <ac:chgData name="Ruben Arevalo Dosuna" userId="S::rarevalo@everis.com::a2759ae2-ce75-4ad3-815d-07eba4637d9d" providerId="AD" clId="Web-{9E147FEC-8E04-447A-A396-37882DC5ECF2}" dt="2018-09-11T17:27:01.623" v="129"/>
          <ac:picMkLst>
            <pc:docMk/>
            <pc:sldMk cId="2001614598" sldId="388"/>
            <ac:picMk id="11" creationId="{3D376E5C-97E1-4EC5-A2A0-5B7C2F860FD1}"/>
          </ac:picMkLst>
        </pc:picChg>
        <pc:picChg chg="add mod">
          <ac:chgData name="Ruben Arevalo Dosuna" userId="S::rarevalo@everis.com::a2759ae2-ce75-4ad3-815d-07eba4637d9d" providerId="AD" clId="Web-{9E147FEC-8E04-447A-A396-37882DC5ECF2}" dt="2018-09-11T17:27:34.856" v="139" actId="1076"/>
          <ac:picMkLst>
            <pc:docMk/>
            <pc:sldMk cId="2001614598" sldId="388"/>
            <ac:picMk id="14" creationId="{DA7B98D8-322E-47BD-9FCC-F232F16B54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89EF-13DB-49CB-AF12-30CDBE52BDD7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F9307-AC90-42D3-A57B-A6DDC8143A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260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25987-DD26-4D47-B660-E2463DC9FBD3}" type="datetimeFigureOut">
              <a:rPr lang="en-GB" smtClean="0"/>
              <a:t>31/01/2019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868E1-1E00-4C1F-ADC0-964F0883DD1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2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566862" y="3670302"/>
            <a:ext cx="1143000" cy="3381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 hasCustomPrompt="1"/>
          </p:nvPr>
        </p:nvSpPr>
        <p:spPr>
          <a:xfrm>
            <a:off x="945617" y="4129882"/>
            <a:ext cx="2577305" cy="36739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9AAE0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962814" y="4567129"/>
            <a:ext cx="2437608" cy="4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3000" b="1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400">
                <a:solidFill>
                  <a:srgbClr val="6785C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1819137" y="5133865"/>
            <a:ext cx="779463" cy="3640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7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 hasCustomPrompt="1"/>
          </p:nvPr>
        </p:nvSpPr>
        <p:spPr>
          <a:xfrm>
            <a:off x="5139787" y="5638801"/>
            <a:ext cx="3707871" cy="22013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7755458" y="5946022"/>
            <a:ext cx="1092200" cy="32120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58493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3254979"/>
            <a:ext cx="1879601" cy="3591379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2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49580"/>
            <a:ext cx="5147733" cy="3208420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1" name="Conector recto 10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6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077364" y="5431972"/>
            <a:ext cx="2088406" cy="1424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-2" y="4801804"/>
            <a:ext cx="1589315" cy="2056197"/>
          </a:xfrm>
          <a:prstGeom prst="rect">
            <a:avLst/>
          </a:prstGeom>
        </p:spPr>
      </p:pic>
      <p:cxnSp>
        <p:nvCxnSpPr>
          <p:cNvPr id="13" name="Conector recto 12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1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sp>
        <p:nvSpPr>
          <p:cNvPr id="59" name="Rectángulo 58"/>
          <p:cNvSpPr/>
          <p:nvPr userDrawn="1"/>
        </p:nvSpPr>
        <p:spPr>
          <a:xfrm>
            <a:off x="0" y="6667183"/>
            <a:ext cx="9144000" cy="192174"/>
          </a:xfrm>
          <a:prstGeom prst="rect">
            <a:avLst/>
          </a:prstGeom>
          <a:gradFill>
            <a:gsLst>
              <a:gs pos="0">
                <a:srgbClr val="9AAE04"/>
              </a:gs>
              <a:gs pos="100000">
                <a:srgbClr val="6785C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3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5999" y="3712028"/>
            <a:ext cx="1208002" cy="3135087"/>
          </a:xfrm>
          <a:prstGeom prst="rect">
            <a:avLst/>
          </a:prstGeom>
        </p:spPr>
      </p:pic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886" y="4876800"/>
            <a:ext cx="1132321" cy="2013857"/>
          </a:xfrm>
          <a:prstGeom prst="rect">
            <a:avLst/>
          </a:prstGeom>
        </p:spPr>
      </p:pic>
      <p:cxnSp>
        <p:nvCxnSpPr>
          <p:cNvPr id="11" name="Conector recto 10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95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77637"/>
            <a:ext cx="1465284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202966" y="914267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4" hasCustomPrompt="1"/>
          </p:nvPr>
        </p:nvSpPr>
        <p:spPr>
          <a:xfrm>
            <a:off x="433069" y="2311400"/>
            <a:ext cx="8324069" cy="4489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aseline="0">
                <a:solidFill>
                  <a:srgbClr val="6785C1"/>
                </a:solidFill>
              </a:defRPr>
            </a:lvl1pPr>
            <a:lvl2pPr marL="457200" indent="0"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5" hasCustomPrompt="1"/>
          </p:nvPr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>
                <a:solidFill>
                  <a:srgbClr val="6785C1"/>
                </a:solidFill>
              </a:defRPr>
            </a:lvl2pPr>
            <a:lvl3pPr marL="914400" indent="0">
              <a:buFontTx/>
              <a:buNone/>
              <a:defRPr>
                <a:solidFill>
                  <a:srgbClr val="6785C1"/>
                </a:solidFill>
              </a:defRPr>
            </a:lvl3pPr>
            <a:lvl4pPr marL="1371600" indent="0">
              <a:buFontTx/>
              <a:buNone/>
              <a:defRPr>
                <a:solidFill>
                  <a:srgbClr val="6785C1"/>
                </a:solidFill>
              </a:defRPr>
            </a:lvl4pPr>
            <a:lvl5pPr marL="1828800" indent="0">
              <a:buFontTx/>
              <a:buNone/>
              <a:defRPr>
                <a:solidFill>
                  <a:srgbClr val="6785C1"/>
                </a:solidFill>
              </a:defRPr>
            </a:lvl5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433068" y="2914932"/>
            <a:ext cx="8324070" cy="30814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900">
                <a:solidFill>
                  <a:srgbClr val="505050"/>
                </a:solidFill>
              </a:defRPr>
            </a:lvl2pPr>
            <a:lvl3pPr>
              <a:defRPr sz="900">
                <a:solidFill>
                  <a:srgbClr val="505050"/>
                </a:solidFill>
              </a:defRPr>
            </a:lvl3pPr>
            <a:lvl4pPr>
              <a:defRPr sz="900">
                <a:solidFill>
                  <a:srgbClr val="505050"/>
                </a:solidFill>
              </a:defRPr>
            </a:lvl4pPr>
            <a:lvl5pPr>
              <a:defRPr sz="9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7" name="Conector recto 16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1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7067"/>
            <a:ext cx="9144000" cy="3811219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6743888" y="4584576"/>
            <a:ext cx="1825917" cy="563899"/>
            <a:chOff x="7377067" y="4567129"/>
            <a:chExt cx="1192738" cy="368354"/>
          </a:xfrm>
        </p:grpSpPr>
        <p:pic>
          <p:nvPicPr>
            <p:cNvPr id="11" name="23 Imagen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14" y="4575483"/>
              <a:ext cx="378391" cy="360000"/>
            </a:xfrm>
            <a:prstGeom prst="rect">
              <a:avLst/>
            </a:prstGeom>
          </p:spPr>
        </p:pic>
        <p:pic>
          <p:nvPicPr>
            <p:cNvPr id="13" name="26 Imagen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7067" y="4567129"/>
              <a:ext cx="378391" cy="360000"/>
            </a:xfrm>
            <a:prstGeom prst="rect">
              <a:avLst/>
            </a:prstGeom>
          </p:spPr>
        </p:pic>
        <p:pic>
          <p:nvPicPr>
            <p:cNvPr id="16" name="3 Imagen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87246" y="4575483"/>
              <a:ext cx="378391" cy="360000"/>
            </a:xfrm>
            <a:prstGeom prst="rect">
              <a:avLst/>
            </a:prstGeom>
          </p:spPr>
        </p:pic>
      </p:grp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575995" y="2415948"/>
            <a:ext cx="9575538" cy="451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400" b="1" dirty="0" err="1"/>
              <a:t>Questions</a:t>
            </a:r>
            <a:r>
              <a:rPr lang="es-ES" sz="3400" b="1" dirty="0"/>
              <a:t> and </a:t>
            </a:r>
            <a:r>
              <a:rPr lang="es-ES" sz="3400" b="1" dirty="0" err="1"/>
              <a:t>suggestions</a:t>
            </a:r>
            <a:endParaRPr lang="es-ES" sz="3400" b="1" dirty="0"/>
          </a:p>
        </p:txBody>
      </p:sp>
      <p:sp>
        <p:nvSpPr>
          <p:cNvPr id="9" name="Marcador de texto 5"/>
          <p:cNvSpPr txBox="1">
            <a:spLocks/>
          </p:cNvSpPr>
          <p:nvPr userDrawn="1"/>
        </p:nvSpPr>
        <p:spPr>
          <a:xfrm>
            <a:off x="1893663" y="563331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err="1">
                <a:solidFill>
                  <a:srgbClr val="9AAE04"/>
                </a:solidFill>
              </a:rPr>
              <a:t>Consulting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Transformation</a:t>
            </a:r>
            <a:r>
              <a:rPr lang="es-ES" sz="1600">
                <a:solidFill>
                  <a:srgbClr val="9AAE04"/>
                </a:solidFill>
              </a:rPr>
              <a:t>, </a:t>
            </a:r>
            <a:r>
              <a:rPr lang="es-ES" sz="1600" err="1">
                <a:solidFill>
                  <a:srgbClr val="9AAE04"/>
                </a:solidFill>
              </a:rPr>
              <a:t>Technology</a:t>
            </a:r>
            <a:r>
              <a:rPr lang="es-ES" sz="1600">
                <a:solidFill>
                  <a:srgbClr val="9AAE04"/>
                </a:solidFill>
              </a:rPr>
              <a:t> and </a:t>
            </a:r>
            <a:r>
              <a:rPr lang="es-ES" sz="1600" err="1">
                <a:solidFill>
                  <a:srgbClr val="9AAE04"/>
                </a:solidFill>
              </a:rPr>
              <a:t>Operations</a:t>
            </a:r>
            <a:r>
              <a:rPr lang="es-ES" sz="1600">
                <a:solidFill>
                  <a:srgbClr val="9AAE04"/>
                </a:solidFill>
              </a:rPr>
              <a:t> </a:t>
            </a:r>
          </a:p>
          <a:p>
            <a:pPr marL="0" indent="0" algn="r">
              <a:buNone/>
            </a:pPr>
            <a:endParaRPr lang="es-ES" sz="1600">
              <a:solidFill>
                <a:srgbClr val="9AAE04"/>
              </a:solidFill>
            </a:endParaRPr>
          </a:p>
        </p:txBody>
      </p:sp>
      <p:sp>
        <p:nvSpPr>
          <p:cNvPr id="10" name="Marcador de texto 6"/>
          <p:cNvSpPr txBox="1">
            <a:spLocks/>
          </p:cNvSpPr>
          <p:nvPr userDrawn="1"/>
        </p:nvSpPr>
        <p:spPr>
          <a:xfrm>
            <a:off x="6383991" y="593185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500" b="1">
                <a:solidFill>
                  <a:srgbClr val="969696"/>
                </a:solidFill>
              </a:rPr>
              <a:t>everis.com</a:t>
            </a:r>
          </a:p>
        </p:txBody>
      </p:sp>
    </p:spTree>
    <p:extLst>
      <p:ext uri="{BB962C8B-B14F-4D97-AF65-F5344CB8AC3E}">
        <p14:creationId xmlns:p14="http://schemas.microsoft.com/office/powerpoint/2010/main" val="2859305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94933"/>
            <a:ext cx="9144000" cy="5063067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err="1"/>
              <a:t>Overview</a:t>
            </a:r>
            <a:endParaRPr lang="es-ES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 hasCustomPrompt="1"/>
          </p:nvPr>
        </p:nvSpPr>
        <p:spPr>
          <a:xfrm>
            <a:off x="666062" y="2651125"/>
            <a:ext cx="1505836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6135" y="3200400"/>
            <a:ext cx="1506537" cy="3714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s-ES"/>
              <a:t>Texto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6" hasCustomPrompt="1"/>
          </p:nvPr>
        </p:nvSpPr>
        <p:spPr>
          <a:xfrm>
            <a:off x="666061" y="4542631"/>
            <a:ext cx="1505836" cy="478747"/>
          </a:xfrm>
          <a:prstGeom prst="rect">
            <a:avLst/>
          </a:prstGeom>
        </p:spPr>
        <p:txBody>
          <a:bodyPr/>
          <a:lstStyle>
            <a:lvl1pPr>
              <a:defRPr lang="es-ES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7" hasCustomPrompt="1"/>
          </p:nvPr>
        </p:nvSpPr>
        <p:spPr>
          <a:xfrm>
            <a:off x="666062" y="5087143"/>
            <a:ext cx="1505836" cy="384176"/>
          </a:xfrm>
          <a:prstGeom prst="rect">
            <a:avLst/>
          </a:prstGeom>
        </p:spPr>
        <p:txBody>
          <a:bodyPr/>
          <a:lstStyle>
            <a:lvl1pPr>
              <a:defRPr lang="es-E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18" hasCustomPrompt="1"/>
          </p:nvPr>
        </p:nvSpPr>
        <p:spPr>
          <a:xfrm>
            <a:off x="6801342" y="2814109"/>
            <a:ext cx="1505836" cy="457200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9" hasCustomPrompt="1"/>
          </p:nvPr>
        </p:nvSpPr>
        <p:spPr>
          <a:xfrm>
            <a:off x="6801342" y="3353859"/>
            <a:ext cx="1505836" cy="371475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 hasCustomPrompt="1"/>
          </p:nvPr>
        </p:nvSpPr>
        <p:spPr>
          <a:xfrm>
            <a:off x="6853557" y="4845835"/>
            <a:ext cx="1600409" cy="493834"/>
          </a:xfrm>
          <a:prstGeom prst="rect">
            <a:avLst/>
          </a:prstGeom>
        </p:spPr>
        <p:txBody>
          <a:bodyPr/>
          <a:lstStyle>
            <a:lvl1pPr>
              <a:defRPr lang="es-ES" sz="4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6853558" y="5405436"/>
            <a:ext cx="1436688" cy="390753"/>
          </a:xfrm>
          <a:prstGeom prst="rect">
            <a:avLst/>
          </a:prstGeom>
        </p:spPr>
        <p:txBody>
          <a:bodyPr/>
          <a:lstStyle>
            <a:lvl1pPr>
              <a:defRPr lang="es-ES" sz="1600" dirty="0"/>
            </a:lvl1pPr>
          </a:lstStyle>
          <a:p>
            <a:pPr marL="0" lvl="0" indent="0" algn="ctr">
              <a:buFontTx/>
              <a:buNone/>
            </a:pPr>
            <a:r>
              <a:rPr lang="es-ES"/>
              <a:t>Texto</a:t>
            </a: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80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34" y="-287865"/>
            <a:ext cx="3733801" cy="7134224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784109"/>
            <a:ext cx="1758278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18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43300"/>
            <a:ext cx="9144000" cy="3295651"/>
          </a:xfrm>
          <a:prstGeom prst="rect">
            <a:avLst/>
          </a:prstGeom>
        </p:spPr>
      </p:pic>
      <p:sp>
        <p:nvSpPr>
          <p:cNvPr id="30" name="Elipse 29"/>
          <p:cNvSpPr/>
          <p:nvPr userDrawn="1"/>
        </p:nvSpPr>
        <p:spPr>
          <a:xfrm>
            <a:off x="797013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 userDrawn="1"/>
        </p:nvSpPr>
        <p:spPr>
          <a:xfrm>
            <a:off x="2053255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 userDrawn="1"/>
        </p:nvSpPr>
        <p:spPr>
          <a:xfrm>
            <a:off x="3360310" y="2992064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/>
          <p:cNvSpPr/>
          <p:nvPr userDrawn="1"/>
        </p:nvSpPr>
        <p:spPr>
          <a:xfrm>
            <a:off x="466736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/>
          <p:cNvSpPr/>
          <p:nvPr userDrawn="1"/>
        </p:nvSpPr>
        <p:spPr>
          <a:xfrm>
            <a:off x="5974420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 userDrawn="1"/>
        </p:nvSpPr>
        <p:spPr>
          <a:xfrm>
            <a:off x="7281475" y="3003813"/>
            <a:ext cx="1185334" cy="118533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4178" y="1319056"/>
            <a:ext cx="1733550" cy="39687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0" hasCustomPrompt="1"/>
          </p:nvPr>
        </p:nvSpPr>
        <p:spPr>
          <a:xfrm>
            <a:off x="1078529" y="2547139"/>
            <a:ext cx="588434" cy="36353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2345893" y="2544784"/>
            <a:ext cx="588434" cy="364966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es-ES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lang="es-ES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lang="es-E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ctr">
              <a:buFontTx/>
              <a:buNone/>
            </a:pPr>
            <a:r>
              <a:rPr lang="es-ES"/>
              <a:t>02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923497" y="3229342"/>
            <a:ext cx="93917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3" y="1231671"/>
            <a:ext cx="823297" cy="543686"/>
          </a:xfrm>
          <a:prstGeom prst="rect">
            <a:avLst/>
          </a:prstGeom>
        </p:spPr>
      </p:pic>
      <p:sp>
        <p:nvSpPr>
          <p:cNvPr id="29" name="Marcador de texto 28"/>
          <p:cNvSpPr>
            <a:spLocks noGrp="1"/>
          </p:cNvSpPr>
          <p:nvPr>
            <p:ph type="body" sz="quarter" idx="16" hasCustomPrompt="1"/>
          </p:nvPr>
        </p:nvSpPr>
        <p:spPr>
          <a:xfrm>
            <a:off x="2157510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7" hasCustomPrompt="1"/>
          </p:nvPr>
        </p:nvSpPr>
        <p:spPr>
          <a:xfrm>
            <a:off x="3470377" y="3229341"/>
            <a:ext cx="965200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77432" y="3229340"/>
            <a:ext cx="962968" cy="7107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9" hasCustomPrompt="1"/>
          </p:nvPr>
        </p:nvSpPr>
        <p:spPr>
          <a:xfrm>
            <a:off x="6081576" y="3239132"/>
            <a:ext cx="971021" cy="7009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 algn="ctr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46" name="Marcador de texto 40"/>
          <p:cNvSpPr>
            <a:spLocks noGrp="1"/>
          </p:cNvSpPr>
          <p:nvPr>
            <p:ph type="body" sz="quarter" idx="20" hasCustomPrompt="1"/>
          </p:nvPr>
        </p:nvSpPr>
        <p:spPr>
          <a:xfrm>
            <a:off x="3658760" y="2543658"/>
            <a:ext cx="588434" cy="376008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03</a:t>
            </a:r>
          </a:p>
        </p:txBody>
      </p:sp>
      <p:sp>
        <p:nvSpPr>
          <p:cNvPr id="47" name="Marcador de texto 42"/>
          <p:cNvSpPr>
            <a:spLocks noGrp="1"/>
          </p:cNvSpPr>
          <p:nvPr>
            <p:ph type="body" sz="quarter" idx="21" hasCustomPrompt="1"/>
          </p:nvPr>
        </p:nvSpPr>
        <p:spPr>
          <a:xfrm>
            <a:off x="4935640" y="2558537"/>
            <a:ext cx="589492" cy="35121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04</a:t>
            </a:r>
          </a:p>
        </p:txBody>
      </p:sp>
      <p:sp>
        <p:nvSpPr>
          <p:cNvPr id="48" name="Marcador de texto 44"/>
          <p:cNvSpPr>
            <a:spLocks noGrp="1"/>
          </p:cNvSpPr>
          <p:nvPr>
            <p:ph type="body" sz="quarter" idx="22" hasCustomPrompt="1"/>
          </p:nvPr>
        </p:nvSpPr>
        <p:spPr>
          <a:xfrm>
            <a:off x="6286063" y="2556165"/>
            <a:ext cx="588434" cy="35358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05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3" hasCustomPrompt="1"/>
          </p:nvPr>
        </p:nvSpPr>
        <p:spPr>
          <a:xfrm>
            <a:off x="7420444" y="3229339"/>
            <a:ext cx="927690" cy="71077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s-ES"/>
              <a:t>Text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4" hasCustomPrompt="1"/>
          </p:nvPr>
        </p:nvSpPr>
        <p:spPr>
          <a:xfrm>
            <a:off x="7579925" y="2539674"/>
            <a:ext cx="588434" cy="39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2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353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62325"/>
          </a:xfrm>
          <a:prstGeom prst="rect">
            <a:avLst/>
          </a:prstGeom>
        </p:spPr>
      </p:pic>
      <p:sp>
        <p:nvSpPr>
          <p:cNvPr id="15" name="Elipse 14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729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8733"/>
            <a:ext cx="9144000" cy="3386668"/>
          </a:xfrm>
          <a:prstGeom prst="rect">
            <a:avLst/>
          </a:prstGeom>
        </p:spPr>
      </p:pic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6644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9275"/>
            <a:ext cx="9144000" cy="3276600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4930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1"/>
            <a:ext cx="9144000" cy="3251199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624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2125"/>
            <a:ext cx="9144000" cy="3305175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7" name="Elipse 6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3047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3075"/>
            <a:ext cx="9144000" cy="3381376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241" y="4296698"/>
            <a:ext cx="1202797" cy="4736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00</a:t>
            </a:r>
          </a:p>
        </p:txBody>
      </p:sp>
      <p:sp>
        <p:nvSpPr>
          <p:cNvPr id="6" name="Elipse 5"/>
          <p:cNvSpPr/>
          <p:nvPr userDrawn="1"/>
        </p:nvSpPr>
        <p:spPr>
          <a:xfrm>
            <a:off x="1413929" y="3813332"/>
            <a:ext cx="1617133" cy="161713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20025" y="4296698"/>
            <a:ext cx="1404938" cy="6504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246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12"/>
            <a:ext cx="9144000" cy="1758369"/>
          </a:xfrm>
          <a:prstGeom prst="rect">
            <a:avLst/>
          </a:prstGeom>
        </p:spPr>
      </p:pic>
      <p:sp>
        <p:nvSpPr>
          <p:cNvPr id="16" name="Marcador de texto 15"/>
          <p:cNvSpPr>
            <a:spLocks noGrp="1"/>
          </p:cNvSpPr>
          <p:nvPr>
            <p:ph type="body" sz="quarter" idx="11" hasCustomPrompt="1"/>
          </p:nvPr>
        </p:nvSpPr>
        <p:spPr>
          <a:xfrm>
            <a:off x="536518" y="869756"/>
            <a:ext cx="1434986" cy="4216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6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/>
              <a:t>Text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3" hasCustomPrompt="1"/>
          </p:nvPr>
        </p:nvSpPr>
        <p:spPr>
          <a:xfrm>
            <a:off x="2354367" y="884088"/>
            <a:ext cx="4370931" cy="34834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14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change pattern text style</a:t>
            </a:r>
            <a:endParaRPr lang="es-ES"/>
          </a:p>
          <a:p>
            <a:pPr lvl="0"/>
            <a:endParaRPr lang="es-E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36518" y="3718561"/>
            <a:ext cx="8051857" cy="5878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baseline="0">
                <a:solidFill>
                  <a:srgbClr val="9AAE04"/>
                </a:solidFill>
              </a:defRPr>
            </a:lvl1pPr>
          </a:lstStyle>
          <a:p>
            <a:pPr lvl="0"/>
            <a:r>
              <a:rPr lang="es-ES" err="1"/>
              <a:t>Contents</a:t>
            </a:r>
            <a:r>
              <a:rPr lang="es-ES"/>
              <a:t> (Arial 18 bol blanco)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7" hasCustomPrompt="1"/>
          </p:nvPr>
        </p:nvSpPr>
        <p:spPr>
          <a:xfrm>
            <a:off x="528153" y="4349977"/>
            <a:ext cx="8060221" cy="47627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s-ES" sz="1400" b="0" kern="1200" baseline="0" dirty="0" smtClean="0">
                <a:solidFill>
                  <a:srgbClr val="6785C1"/>
                </a:solidFill>
                <a:latin typeface="+mn-lt"/>
                <a:ea typeface="+mn-ea"/>
                <a:cs typeface="+mn-cs"/>
              </a:defRPr>
            </a:lvl1pPr>
            <a:lvl2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s-ES" sz="1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s-ES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err="1"/>
              <a:t>Subheading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14 blue)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8" hasCustomPrompt="1"/>
          </p:nvPr>
        </p:nvSpPr>
        <p:spPr>
          <a:xfrm>
            <a:off x="528153" y="4927093"/>
            <a:ext cx="8060221" cy="134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rgbClr val="505050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err="1"/>
              <a:t>Body</a:t>
            </a:r>
            <a:r>
              <a:rPr lang="es-ES"/>
              <a:t> of </a:t>
            </a:r>
            <a:r>
              <a:rPr lang="es-ES" err="1"/>
              <a:t>text</a:t>
            </a:r>
            <a:r>
              <a:rPr lang="es-ES"/>
              <a:t> (</a:t>
            </a:r>
            <a:r>
              <a:rPr lang="es-ES" err="1"/>
              <a:t>arial</a:t>
            </a:r>
            <a:r>
              <a:rPr lang="es-ES"/>
              <a:t> 12 grey)</a:t>
            </a:r>
          </a:p>
        </p:txBody>
      </p:sp>
      <p:cxnSp>
        <p:nvCxnSpPr>
          <p:cNvPr id="14" name="Conector recto 13"/>
          <p:cNvCxnSpPr/>
          <p:nvPr userDrawn="1"/>
        </p:nvCxnSpPr>
        <p:spPr>
          <a:xfrm>
            <a:off x="2099776" y="826444"/>
            <a:ext cx="0" cy="523991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269637" y="651783"/>
            <a:ext cx="0" cy="7279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1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AAFB-459D-4A3B-B069-2F3BF2030A0F}" type="datetimeFigureOut">
              <a:rPr lang="es-ES" smtClean="0"/>
              <a:t>31/01/2019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D28D-4293-413D-BAE4-589134DC6206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54" y="170390"/>
            <a:ext cx="1545124" cy="9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RPaM-Ontology/blob/v1.1.0/04-SP-Information_Requirements/SP-Request.tt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hyperlink" Target="https://github.com/everis-rpam/RPaM-Ontology/blob/v1.1.0/02-Vocabularies/CCEV/ccev.tt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cefdigital/wiki/display/SDBX/2018/11/23/CEF+eInvoicing:+Publication+of+the+Electronic+Address+Scheme+Code+List" TargetMode="External"/><Relationship Id="rId2" Type="http://schemas.openxmlformats.org/officeDocument/2006/relationships/hyperlink" Target="https://peppol.eu/wp-content/uploads/2017/12/PEPPOL_Policy-for-use-of-identifiers-300-11_certificates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unece.org/trade/untdid/d08a/tred/tred3055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everis-rpam@everis.com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eris-rpam/Core-Vocabulary/issues" TargetMode="External"/><Relationship Id="rId2" Type="http://schemas.openxmlformats.org/officeDocument/2006/relationships/hyperlink" Target="https://github.com/everis-rpam/RPaM-Ontology/wiki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rpam-wg@everis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/>
          <p:cNvSpPr/>
          <p:nvPr/>
        </p:nvSpPr>
        <p:spPr>
          <a:xfrm>
            <a:off x="643730" y="3182034"/>
            <a:ext cx="2989264" cy="298926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610118" y="5520797"/>
            <a:ext cx="1143000" cy="338137"/>
          </a:xfrm>
        </p:spPr>
        <p:txBody>
          <a:bodyPr/>
          <a:lstStyle/>
          <a:p>
            <a:r>
              <a:rPr lang="en-GB" noProof="0" dirty="0" err="1"/>
              <a:t>RPaM</a:t>
            </a:r>
            <a:endParaRPr lang="en-GB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877881" y="3782749"/>
            <a:ext cx="2577305" cy="367398"/>
          </a:xfrm>
        </p:spPr>
        <p:txBody>
          <a:bodyPr/>
          <a:lstStyle/>
          <a:p>
            <a:r>
              <a:rPr lang="en-GB" sz="2400" noProof="0" dirty="0"/>
              <a:t>Representation Powers </a:t>
            </a:r>
          </a:p>
          <a:p>
            <a:r>
              <a:rPr lang="en-GB" sz="2400" noProof="0" dirty="0"/>
              <a:t>and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962814" y="4948125"/>
            <a:ext cx="2437608" cy="456670"/>
          </a:xfrm>
        </p:spPr>
        <p:txBody>
          <a:bodyPr/>
          <a:lstStyle/>
          <a:p>
            <a:r>
              <a:rPr lang="en-GB" sz="2400" noProof="0" dirty="0"/>
              <a:t>Mandates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4478429" y="5638801"/>
            <a:ext cx="4369229" cy="220133"/>
          </a:xfrm>
        </p:spPr>
        <p:txBody>
          <a:bodyPr/>
          <a:lstStyle/>
          <a:p>
            <a:pPr algn="r"/>
            <a:r>
              <a:rPr lang="en-GB" noProof="0" dirty="0"/>
              <a:t>DIGIT</a:t>
            </a:r>
          </a:p>
          <a:p>
            <a:pPr algn="r"/>
            <a:r>
              <a:rPr lang="en-GB" noProof="0" dirty="0" smtClean="0"/>
              <a:t>2</a:t>
            </a:r>
            <a:r>
              <a:rPr lang="en-GB" baseline="30000" noProof="0" dirty="0" smtClean="0"/>
              <a:t>nd</a:t>
            </a:r>
            <a:r>
              <a:rPr lang="en-GB" noProof="0" dirty="0" smtClean="0"/>
              <a:t> Working </a:t>
            </a:r>
            <a:r>
              <a:rPr lang="en-GB" noProof="0" dirty="0"/>
              <a:t>Group Meeting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6145402" y="6365839"/>
            <a:ext cx="2702256" cy="319867"/>
          </a:xfrm>
        </p:spPr>
        <p:txBody>
          <a:bodyPr/>
          <a:lstStyle/>
          <a:p>
            <a:r>
              <a:rPr lang="en-GB" noProof="0" dirty="0" smtClean="0"/>
              <a:t>31</a:t>
            </a:r>
            <a:r>
              <a:rPr lang="en-GB" baseline="30000" noProof="0" dirty="0" smtClean="0"/>
              <a:t>st</a:t>
            </a:r>
            <a:r>
              <a:rPr lang="en-GB" noProof="0" dirty="0" smtClean="0"/>
              <a:t> January </a:t>
            </a:r>
            <a:r>
              <a:rPr lang="en-GB" noProof="0" dirty="0"/>
              <a:t>2019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9" y="266700"/>
            <a:ext cx="956205" cy="6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Ongoing activities</a:t>
            </a:r>
            <a:endParaRPr lang="en-GB" sz="1800" noProof="0" dirty="0"/>
          </a:p>
        </p:txBody>
      </p:sp>
      <p:sp>
        <p:nvSpPr>
          <p:cNvPr id="16" name="TextBox 2"/>
          <p:cNvSpPr txBox="1"/>
          <p:nvPr/>
        </p:nvSpPr>
        <p:spPr>
          <a:xfrm>
            <a:off x="220364" y="1746373"/>
            <a:ext cx="8166100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New branch 1.1.0 created in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Mapping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the MS information Requirements to the </a:t>
            </a:r>
            <a:r>
              <a:rPr lang="en-GB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RPaM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Ontology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evolution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Mandate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Request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Service Provider Information Requirements and Constraints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Needs and rules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Identifying business domain and technical needs and rules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4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mapping IRs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5" y="1497032"/>
            <a:ext cx="8650258" cy="35657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" y="4449442"/>
            <a:ext cx="4459212" cy="19090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36" y="4449442"/>
            <a:ext cx="4580180" cy="19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65" y="1561845"/>
            <a:ext cx="6435519" cy="5122844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previous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Rectángulo 6"/>
          <p:cNvSpPr/>
          <p:nvPr/>
        </p:nvSpPr>
        <p:spPr>
          <a:xfrm>
            <a:off x="7526867" y="1659467"/>
            <a:ext cx="1337734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C00000"/>
                </a:solidFill>
              </a:rPr>
              <a:t>V1.0.0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874234" cy="348343"/>
          </a:xfrm>
        </p:spPr>
        <p:txBody>
          <a:bodyPr/>
          <a:lstStyle/>
          <a:p>
            <a:r>
              <a:rPr lang="en-GB" sz="1800" noProof="0" dirty="0" smtClean="0"/>
              <a:t>Ongoing activities: </a:t>
            </a:r>
            <a:r>
              <a:rPr lang="en-GB" sz="1800" noProof="0" dirty="0" err="1" smtClean="0"/>
              <a:t>RPaM</a:t>
            </a:r>
            <a:r>
              <a:rPr lang="en-GB" sz="1800" noProof="0" dirty="0" smtClean="0"/>
              <a:t> Ontology evolution</a:t>
            </a:r>
            <a:endParaRPr lang="en-GB" sz="1800" noProof="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8" y="1536552"/>
            <a:ext cx="6799183" cy="519038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086600" y="1684867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V1.1.0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7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173848" y="914267"/>
            <a:ext cx="5817709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use of the CCEV in </a:t>
            </a:r>
            <a:r>
              <a:rPr lang="en-GB" sz="1800" dirty="0" err="1" smtClean="0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4" y="1604014"/>
            <a:ext cx="8122657" cy="516085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501464" y="1693334"/>
            <a:ext cx="1337734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Reminder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53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02966" y="914267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9" y="2138853"/>
            <a:ext cx="8528773" cy="3782560"/>
          </a:xfrm>
          <a:prstGeom prst="rect">
            <a:avLst/>
          </a:prstGeom>
        </p:spPr>
      </p:pic>
      <p:sp>
        <p:nvSpPr>
          <p:cNvPr id="13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560353" y="1663058"/>
            <a:ext cx="8219668" cy="348343"/>
          </a:xfrm>
        </p:spPr>
        <p:txBody>
          <a:bodyPr/>
          <a:lstStyle/>
          <a:p>
            <a:pPr algn="ctr"/>
            <a:r>
              <a:rPr lang="en-GB" dirty="0" smtClean="0"/>
              <a:t>SP (Service Provider) Information Requirements and Constraints in a “visual”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5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use of the CCEV in </a:t>
            </a:r>
            <a:r>
              <a:rPr lang="en-GB" sz="1800" dirty="0" err="1"/>
              <a:t>RPaM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7037" r="47685" b="6379"/>
          <a:stretch/>
        </p:blipFill>
        <p:spPr>
          <a:xfrm>
            <a:off x="430187" y="2387991"/>
            <a:ext cx="4421213" cy="41160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66816" y="6544046"/>
            <a:ext cx="6296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3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3"/>
              </a:rPr>
              <a:t>github.com/everis-rpam/RPaM-Ontology/blob/v1.1.0/04-SP-Information_Requirements/SP-Request.ttl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6883" y="2141769"/>
            <a:ext cx="5283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040404"/>
                </a:solidFill>
                <a:hlinkClick r:id="rId4"/>
              </a:rPr>
              <a:t>https://</a:t>
            </a:r>
            <a:r>
              <a:rPr lang="es-ES" sz="1000" dirty="0" smtClean="0">
                <a:solidFill>
                  <a:srgbClr val="040404"/>
                </a:solidFill>
                <a:hlinkClick r:id="rId4"/>
              </a:rPr>
              <a:t>github.com/everis-rpam/RPaM-Ontology/blob/v1.1.0/02-Vocabularies/CCEV/ccev.ttl</a:t>
            </a:r>
            <a:endParaRPr lang="es-ES" sz="1000" dirty="0">
              <a:solidFill>
                <a:srgbClr val="040404"/>
              </a:solidFill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r>
              <a:rPr lang="en-GB" dirty="0" smtClean="0"/>
              <a:t>Implementation of the SP Information Requirements and Constraints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1" y="3346316"/>
            <a:ext cx="6002867" cy="32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20364" y="1746373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Need for Identifier Policy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Define/Adopt an Identifier(s) Policy for NP, LG and other entities (e.g. Agents)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Examples</a:t>
            </a:r>
            <a:r>
              <a:rPr lang="es-E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accent6">
                  <a:lumMod val="50000"/>
                </a:schemeClr>
              </a:solidFill>
              <a:cs typeface="Arial"/>
              <a:hlinkClick r:id="rId2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hlinkClick r:id="rId2"/>
              </a:rPr>
              <a:t>OpenPEPPOL</a:t>
            </a:r>
            <a:r>
              <a:rPr lang="es-ES" sz="1600" dirty="0" smtClean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policy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>
                <a:hlinkClick r:id="rId2"/>
              </a:rPr>
              <a:t>for</a:t>
            </a:r>
            <a:r>
              <a:rPr lang="es-ES" sz="1600" dirty="0">
                <a:hlinkClick r:id="rId2"/>
              </a:rPr>
              <a:t> </a:t>
            </a:r>
            <a:r>
              <a:rPr lang="es-ES" sz="1600" dirty="0" err="1" smtClean="0">
                <a:hlinkClick r:id="rId2"/>
              </a:rPr>
              <a:t>identifiers</a:t>
            </a:r>
            <a:r>
              <a:rPr lang="es-ES" sz="1600" dirty="0"/>
              <a:t> </a:t>
            </a:r>
            <a:r>
              <a:rPr lang="es-ES" sz="1100" dirty="0" smtClean="0">
                <a:solidFill>
                  <a:srgbClr val="040404"/>
                </a:solidFill>
              </a:rPr>
              <a:t>(https://peppol.eu/wp-content/uploads/2017/12/PEPPOL_Policy-for-use-of-identifiers-300-11_certificates.pdf)</a:t>
            </a:r>
            <a:endParaRPr lang="en-GB" sz="1600" dirty="0" smtClean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rgbClr val="040404"/>
                </a:solidFill>
                <a:hlinkClick r:id="rId3"/>
              </a:rPr>
              <a:t>EMSFEI</a:t>
            </a:r>
            <a:r>
              <a:rPr lang="es-ES" sz="1600" dirty="0" smtClean="0">
                <a:solidFill>
                  <a:srgbClr val="FFFFFF"/>
                </a:solidFill>
              </a:rPr>
              <a:t> </a:t>
            </a:r>
            <a:r>
              <a:rPr lang="es-ES" sz="1100" dirty="0">
                <a:solidFill>
                  <a:srgbClr val="040404"/>
                </a:solidFill>
              </a:rPr>
              <a:t>(</a:t>
            </a:r>
            <a:r>
              <a:rPr lang="es-ES" sz="1100" dirty="0">
                <a:solidFill>
                  <a:srgbClr val="040404"/>
                </a:solidFill>
                <a:hlinkClick r:id="rId3"/>
              </a:rPr>
              <a:t>https://ec.europa.eu/cefdigital/wiki/display/SDBX/2018/11/23/CEF+eInvoicing%3A+Publication+of+the+Electronic+Address+Scheme+Code+List</a:t>
            </a:r>
            <a:r>
              <a:rPr lang="es-ES" sz="1100" dirty="0" smtClean="0">
                <a:solidFill>
                  <a:srgbClr val="040404"/>
                </a:solidFill>
              </a:rPr>
              <a:t>)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s-ES" sz="1100" dirty="0">
              <a:solidFill>
                <a:srgbClr val="040404"/>
              </a:solidFill>
              <a:cs typeface="Arial"/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4"/>
              </a:rPr>
              <a:t>UN/CEFACT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code list for </a:t>
            </a:r>
            <a:r>
              <a:rPr lang="en-GB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Agency IDs </a:t>
            </a:r>
            <a:r>
              <a:rPr lang="en-GB" sz="1100" dirty="0">
                <a:solidFill>
                  <a:srgbClr val="040404"/>
                </a:solidFill>
              </a:rPr>
              <a:t>(</a:t>
            </a:r>
            <a:r>
              <a:rPr lang="en-GB" sz="1100" dirty="0">
                <a:solidFill>
                  <a:srgbClr val="040404"/>
                </a:solidFill>
                <a:hlinkClick r:id="rId4"/>
              </a:rPr>
              <a:t>http://www.unece.org/trade/untdid/d08a/tred/tred3055.htm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)</a:t>
            </a: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4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needs and rules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1781681" y="1670185"/>
            <a:ext cx="5817709" cy="348343"/>
          </a:xfrm>
        </p:spPr>
        <p:txBody>
          <a:bodyPr/>
          <a:lstStyle/>
          <a:p>
            <a:pPr algn="ctr"/>
            <a:r>
              <a:rPr lang="en-GB" dirty="0" smtClean="0"/>
              <a:t>Business and technical rules</a:t>
            </a:r>
            <a:endParaRPr lang="en-GB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3" y="2235784"/>
            <a:ext cx="8312728" cy="29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 smtClean="0"/>
              <a:t>4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/>
              <a:t>Ongoing activities: </a:t>
            </a:r>
            <a:r>
              <a:rPr lang="en-GB" sz="1800" dirty="0" smtClean="0"/>
              <a:t>next tasks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>
          <a:xfrm>
            <a:off x="840387" y="2786291"/>
            <a:ext cx="5817709" cy="34834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Business and technical rules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210053" y="1974973"/>
            <a:ext cx="81661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Finish Request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Finish Response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Refine and enrich the business rules and policies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9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4294967295"/>
          </p:nvPr>
        </p:nvSpPr>
        <p:spPr>
          <a:xfrm>
            <a:off x="2035834" y="720416"/>
            <a:ext cx="5088865" cy="74667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2400" noProof="0" dirty="0" err="1">
                <a:solidFill>
                  <a:schemeClr val="bg2">
                    <a:lumMod val="50000"/>
                  </a:schemeClr>
                </a:solidFill>
              </a:rPr>
              <a:t>RPaM</a:t>
            </a:r>
            <a:r>
              <a:rPr lang="en-GB" sz="2400" noProof="0" dirty="0">
                <a:solidFill>
                  <a:schemeClr val="bg2">
                    <a:lumMod val="50000"/>
                  </a:schemeClr>
                </a:solidFill>
              </a:rPr>
              <a:t> Working Group Meeting </a:t>
            </a:r>
            <a:r>
              <a:rPr lang="en-GB" sz="2400" noProof="0" dirty="0" smtClean="0">
                <a:solidFill>
                  <a:schemeClr val="bg2">
                    <a:lumMod val="50000"/>
                  </a:schemeClr>
                </a:solidFill>
              </a:rPr>
              <a:t>#2</a:t>
            </a:r>
            <a:endParaRPr lang="en-GB" sz="24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969150" y="763135"/>
            <a:ext cx="0" cy="703952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905" y="2252999"/>
            <a:ext cx="522316" cy="36064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457441" y="2316779"/>
            <a:ext cx="4170092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GB" sz="1200" b="1" dirty="0">
                <a:solidFill>
                  <a:srgbClr val="9AAE04"/>
                </a:solidFill>
              </a:rPr>
              <a:t>Content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Round Table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Meeting </a:t>
            </a:r>
            <a:r>
              <a:rPr lang="en-GB" sz="1200" dirty="0">
                <a:solidFill>
                  <a:srgbClr val="505050"/>
                </a:solidFill>
              </a:rPr>
              <a:t>objectives </a:t>
            </a:r>
            <a:endParaRPr lang="en-GB" sz="1200" dirty="0" smtClean="0">
              <a:solidFill>
                <a:srgbClr val="505050"/>
              </a:solidFill>
            </a:endParaRP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Recap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Ongoing activities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Requests to the WG members</a:t>
            </a:r>
          </a:p>
          <a:p>
            <a:pPr marL="417150" lvl="1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200" dirty="0" smtClean="0">
                <a:solidFill>
                  <a:srgbClr val="505050"/>
                </a:solidFill>
              </a:rPr>
              <a:t>Next </a:t>
            </a:r>
            <a:r>
              <a:rPr lang="en-GB" sz="1200" dirty="0">
                <a:solidFill>
                  <a:srgbClr val="505050"/>
                </a:solidFill>
              </a:rPr>
              <a:t>WG </a:t>
            </a:r>
            <a:r>
              <a:rPr lang="en-GB" sz="1200" dirty="0" smtClean="0">
                <a:solidFill>
                  <a:srgbClr val="505050"/>
                </a:solidFill>
              </a:rPr>
              <a:t>sessions</a:t>
            </a: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endParaRPr lang="en-GB" sz="1200" dirty="0">
              <a:solidFill>
                <a:srgbClr val="505050"/>
              </a:solidFill>
            </a:endParaRPr>
          </a:p>
          <a:p>
            <a:pPr marL="188550" lvl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200" dirty="0">
                <a:solidFill>
                  <a:srgbClr val="505050"/>
                </a:solidFill>
              </a:rPr>
              <a:t>Questions and suggestions (WG members)</a:t>
            </a:r>
          </a:p>
          <a:p>
            <a:pPr marL="360000" lvl="1" indent="-17145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505050"/>
              </a:solidFill>
            </a:endParaRP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59244" y="843904"/>
            <a:ext cx="1614254" cy="428538"/>
          </a:xfrm>
        </p:spPr>
        <p:txBody>
          <a:bodyPr/>
          <a:lstStyle/>
          <a:p>
            <a:pPr>
              <a:lnSpc>
                <a:spcPts val="800"/>
              </a:lnSpc>
            </a:pPr>
            <a:r>
              <a:rPr lang="en-GB" sz="18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5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296698"/>
            <a:ext cx="1552784" cy="403847"/>
          </a:xfrm>
        </p:spPr>
        <p:txBody>
          <a:bodyPr/>
          <a:lstStyle/>
          <a:p>
            <a:r>
              <a:rPr lang="en-GB" dirty="0" smtClean="0"/>
              <a:t>Requests </a:t>
            </a:r>
          </a:p>
          <a:p>
            <a:r>
              <a:rPr lang="en-GB" dirty="0" smtClean="0"/>
              <a:t>to the WG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798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5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Requests to the WG members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254232" y="1949570"/>
            <a:ext cx="8166100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err="1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GitHub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Issues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to start new threads of discussion</a:t>
            </a:r>
          </a:p>
          <a:p>
            <a:pPr marL="1257300" lvl="2" indent="-342900">
              <a:buAutoNum type="arabicPeriod"/>
            </a:pPr>
            <a:endParaRPr lang="en-GB" sz="16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Use the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  <a:hlinkClick r:id="rId2"/>
              </a:rPr>
              <a:t>everis-rpam@everis.com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email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only for governance aspects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(e.g. organising extra-ordinary WG meetings, other…)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Data Models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 (e.g. AT, ES are good examples)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us with Mandate, Request and Response </a:t>
            </a:r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instance samples </a:t>
            </a:r>
            <a:r>
              <a:rPr lang="en-GB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(the more the better; we can provide help for data-masking)</a:t>
            </a: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Please provide examples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of 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information requirements and constraints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that SP impose to access their services.</a:t>
            </a: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lvl="2"/>
            <a:endParaRPr lang="en-GB" sz="1600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>
              <a:buAutoNum type="arabicPeriod"/>
            </a:pPr>
            <a:endParaRPr lang="en-GB" sz="1600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2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074590"/>
            <a:ext cx="1552784" cy="650400"/>
          </a:xfrm>
        </p:spPr>
        <p:txBody>
          <a:bodyPr/>
          <a:lstStyle/>
          <a:p>
            <a:r>
              <a:rPr lang="en-GB" noProof="0" dirty="0"/>
              <a:t>Next</a:t>
            </a:r>
          </a:p>
          <a:p>
            <a:r>
              <a:rPr lang="en-GB" noProof="0" dirty="0"/>
              <a:t>WG</a:t>
            </a:r>
          </a:p>
          <a:p>
            <a:r>
              <a:rPr lang="en-GB" noProof="0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4276376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dirty="0"/>
              <a:t>6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2214849" y="886842"/>
            <a:ext cx="5103767" cy="348343"/>
          </a:xfrm>
        </p:spPr>
        <p:txBody>
          <a:bodyPr/>
          <a:lstStyle/>
          <a:p>
            <a:r>
              <a:rPr lang="en-GB" sz="1800" dirty="0" smtClean="0"/>
              <a:t>Next WG meeting</a:t>
            </a:r>
            <a:endParaRPr lang="en-GB" sz="1800" dirty="0"/>
          </a:p>
        </p:txBody>
      </p:sp>
      <p:sp>
        <p:nvSpPr>
          <p:cNvPr id="4" name="Shape 463"/>
          <p:cNvSpPr/>
          <p:nvPr/>
        </p:nvSpPr>
        <p:spPr>
          <a:xfrm rot="10800000" flipH="1">
            <a:off x="210053" y="1481667"/>
            <a:ext cx="8798480" cy="528319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7" name="TextBox 2"/>
          <p:cNvSpPr txBox="1"/>
          <p:nvPr/>
        </p:nvSpPr>
        <p:spPr>
          <a:xfrm>
            <a:off x="-70283" y="3506062"/>
            <a:ext cx="81661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2" algn="ctr"/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21</a:t>
            </a:r>
            <a:r>
              <a:rPr lang="en-GB" sz="2000" b="1" baseline="30000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st</a:t>
            </a:r>
            <a:r>
              <a:rPr lang="en-GB" sz="2000" b="1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. February 10 a.m. (in three weeks)</a:t>
            </a:r>
          </a:p>
          <a:p>
            <a:pPr lvl="2" algn="ctr"/>
            <a:endParaRPr lang="en-GB" sz="2000" b="1" dirty="0" smtClean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1257300" lvl="2" indent="-342900" algn="ctr">
              <a:buAutoNum type="arabicPeriod"/>
            </a:pPr>
            <a:endParaRPr lang="en-GB" sz="2000" b="1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2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1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Round </a:t>
            </a:r>
          </a:p>
          <a:p>
            <a:r>
              <a:rPr lang="en-GB" noProof="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26753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1</a:t>
            </a:r>
          </a:p>
        </p:txBody>
      </p:sp>
      <p:sp>
        <p:nvSpPr>
          <p:cNvPr id="100" name="Shape 458"/>
          <p:cNvSpPr/>
          <p:nvPr/>
        </p:nvSpPr>
        <p:spPr>
          <a:xfrm rot="10800000" flipH="1">
            <a:off x="298825" y="1924001"/>
            <a:ext cx="4095375" cy="4365037"/>
          </a:xfrm>
          <a:prstGeom prst="rect">
            <a:avLst/>
          </a:prstGeom>
          <a:noFill/>
          <a:ln w="6350" cap="flat">
            <a:solidFill>
              <a:srgbClr val="6785C1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05" name="Shape 463"/>
          <p:cNvSpPr/>
          <p:nvPr/>
        </p:nvSpPr>
        <p:spPr>
          <a:xfrm rot="10800000" flipH="1">
            <a:off x="4568435" y="1924002"/>
            <a:ext cx="4367726" cy="4365037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  <p:sp>
        <p:nvSpPr>
          <p:cNvPr id="118" name="Shape 477"/>
          <p:cNvSpPr/>
          <p:nvPr/>
        </p:nvSpPr>
        <p:spPr>
          <a:xfrm>
            <a:off x="6390123" y="2340769"/>
            <a:ext cx="727120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 defTabSz="914400">
              <a:defRPr sz="9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GB" sz="900" b="1" dirty="0">
                <a:solidFill>
                  <a:srgbClr val="9AAE04"/>
                </a:solidFill>
              </a:rPr>
              <a:t>everis team</a:t>
            </a:r>
            <a:endParaRPr sz="900" b="1" dirty="0">
              <a:solidFill>
                <a:srgbClr val="9AAE04"/>
              </a:solidFill>
            </a:endParaRPr>
          </a:p>
        </p:txBody>
      </p:sp>
      <p:sp>
        <p:nvSpPr>
          <p:cNvPr id="129" name="Shape 477"/>
          <p:cNvSpPr/>
          <p:nvPr/>
        </p:nvSpPr>
        <p:spPr>
          <a:xfrm>
            <a:off x="1928678" y="2340730"/>
            <a:ext cx="84253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GB" sz="900" b="1" dirty="0">
                <a:solidFill>
                  <a:srgbClr val="003399"/>
                </a:solidFill>
                <a:latin typeface="Arial"/>
                <a:ea typeface="Arial"/>
                <a:cs typeface="Arial"/>
              </a:rPr>
              <a:t>DIGIT and MS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/>
              <a:t>Round Table</a:t>
            </a:r>
          </a:p>
        </p:txBody>
      </p:sp>
      <p:sp>
        <p:nvSpPr>
          <p:cNvPr id="37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4777843" y="2765297"/>
            <a:ext cx="4158318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chemeClr val="tx2"/>
                </a:solidFill>
              </a:rPr>
              <a:t>everis</a:t>
            </a:r>
          </a:p>
          <a:p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Virginia </a:t>
            </a:r>
            <a:r>
              <a:rPr lang="en-US" sz="1200" dirty="0" err="1">
                <a:solidFill>
                  <a:schemeClr val="tx2"/>
                </a:solidFill>
              </a:rPr>
              <a:t>Gomáriz</a:t>
            </a:r>
            <a:r>
              <a:rPr lang="en-US" sz="1200" dirty="0">
                <a:solidFill>
                  <a:schemeClr val="tx2"/>
                </a:solidFill>
              </a:rPr>
              <a:t> (client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Rui Venâncio (project manager)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Enric Staromiejski (</a:t>
            </a:r>
            <a:r>
              <a:rPr lang="en-US" sz="1200" dirty="0" err="1">
                <a:solidFill>
                  <a:schemeClr val="tx2"/>
                </a:solidFill>
              </a:rPr>
              <a:t>eGovernment</a:t>
            </a:r>
            <a:r>
              <a:rPr lang="en-US" sz="1200" dirty="0">
                <a:solidFill>
                  <a:schemeClr val="tx2"/>
                </a:solidFill>
              </a:rPr>
              <a:t> and interoperability)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Laia Bota (semantics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</a:rPr>
              <a:t>Danae Djin Ah Armelle Desplanques </a:t>
            </a:r>
            <a:r>
              <a:rPr lang="en-US" sz="1200" dirty="0">
                <a:solidFill>
                  <a:schemeClr val="tx2"/>
                </a:solidFill>
              </a:rPr>
              <a:t>(business analyst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Jade Maana (developer)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83" y="1760338"/>
            <a:ext cx="420394" cy="309563"/>
          </a:xfrm>
          <a:prstGeom prst="rect">
            <a:avLst/>
          </a:prstGeom>
        </p:spPr>
      </p:pic>
      <p:sp>
        <p:nvSpPr>
          <p:cNvPr id="17" name="Shape 464"/>
          <p:cNvSpPr/>
          <p:nvPr/>
        </p:nvSpPr>
        <p:spPr>
          <a:xfrm>
            <a:off x="1914339" y="1501521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4" y="1760338"/>
            <a:ext cx="496240" cy="334962"/>
          </a:xfrm>
          <a:prstGeom prst="rect">
            <a:avLst/>
          </a:prstGeom>
        </p:spPr>
      </p:pic>
      <p:sp>
        <p:nvSpPr>
          <p:cNvPr id="20" name="CuadroTexto 179">
            <a:extLst>
              <a:ext uri="{FF2B5EF4-FFF2-40B4-BE49-F238E27FC236}">
                <a16:creationId xmlns:a16="http://schemas.microsoft.com/office/drawing/2014/main" xmlns="" id="{A1E04E64-AB45-6B42-BF17-93C3272AF7A0}"/>
              </a:ext>
            </a:extLst>
          </p:cNvPr>
          <p:cNvSpPr txBox="1"/>
          <p:nvPr/>
        </p:nvSpPr>
        <p:spPr>
          <a:xfrm>
            <a:off x="392115" y="2765485"/>
            <a:ext cx="447622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u="sng" dirty="0">
                <a:solidFill>
                  <a:srgbClr val="003399"/>
                </a:solidFill>
              </a:rPr>
              <a:t>European Commission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Miguel </a:t>
            </a:r>
            <a:r>
              <a:rPr lang="en-US" sz="1200" dirty="0" err="1">
                <a:solidFill>
                  <a:srgbClr val="003399"/>
                </a:solidFill>
              </a:rPr>
              <a:t>Álvarez</a:t>
            </a:r>
            <a:r>
              <a:rPr lang="en-US" sz="1200" dirty="0">
                <a:solidFill>
                  <a:srgbClr val="003399"/>
                </a:solidFill>
              </a:rPr>
              <a:t>-Rodríguez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3399"/>
                </a:solidFill>
              </a:rPr>
              <a:t>Frédéric</a:t>
            </a:r>
            <a:r>
              <a:rPr lang="en-US" sz="1200" dirty="0">
                <a:solidFill>
                  <a:srgbClr val="003399"/>
                </a:solidFill>
              </a:rPr>
              <a:t> </a:t>
            </a:r>
            <a:r>
              <a:rPr lang="en-US" sz="1200" dirty="0" err="1">
                <a:solidFill>
                  <a:srgbClr val="003399"/>
                </a:solidFill>
              </a:rPr>
              <a:t>Poels</a:t>
            </a:r>
            <a:r>
              <a:rPr lang="en-US" sz="1200" dirty="0">
                <a:solidFill>
                  <a:srgbClr val="003399"/>
                </a:solidFill>
              </a:rPr>
              <a:t> (DIGIT,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Carlos Gómez-Muñoz (DG CNNECT, project owner)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99"/>
                </a:solidFill>
              </a:rPr>
              <a:t>Valentin </a:t>
            </a:r>
            <a:r>
              <a:rPr lang="en-US" sz="1200" dirty="0" err="1">
                <a:solidFill>
                  <a:srgbClr val="003399"/>
                </a:solidFill>
              </a:rPr>
              <a:t>Mesaros</a:t>
            </a:r>
            <a:r>
              <a:rPr lang="en-US" sz="1200" dirty="0">
                <a:solidFill>
                  <a:srgbClr val="003399"/>
                </a:solidFill>
              </a:rPr>
              <a:t> (DIGIT, analyst)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r>
              <a:rPr lang="en-US" sz="1200" u="sng" dirty="0">
                <a:solidFill>
                  <a:srgbClr val="003399"/>
                </a:solidFill>
              </a:rPr>
              <a:t>Member States and Stakeholders</a:t>
            </a:r>
            <a:r>
              <a:rPr lang="en-US" sz="1200" dirty="0">
                <a:solidFill>
                  <a:srgbClr val="003399"/>
                </a:solidFill>
              </a:rPr>
              <a:t>:</a:t>
            </a:r>
          </a:p>
          <a:p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3399"/>
              </a:solidFill>
            </a:endParaRPr>
          </a:p>
        </p:txBody>
      </p:sp>
      <p:sp>
        <p:nvSpPr>
          <p:cNvPr id="21" name="Shape 464"/>
          <p:cNvSpPr/>
          <p:nvPr/>
        </p:nvSpPr>
        <p:spPr>
          <a:xfrm>
            <a:off x="6329943" y="1508892"/>
            <a:ext cx="844710" cy="81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5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28597"/>
            <a:ext cx="1552784" cy="650400"/>
          </a:xfrm>
        </p:spPr>
        <p:txBody>
          <a:bodyPr/>
          <a:lstStyle/>
          <a:p>
            <a:r>
              <a:rPr lang="en-GB" noProof="0" dirty="0"/>
              <a:t>Meeting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005095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/>
              <a:t>2</a:t>
            </a:r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Meeting objectives</a:t>
            </a:r>
            <a:endParaRPr lang="en-GB" sz="1800" noProof="0" dirty="0"/>
          </a:p>
        </p:txBody>
      </p:sp>
      <p:sp>
        <p:nvSpPr>
          <p:cNvPr id="4" name="TextBox 2"/>
          <p:cNvSpPr txBox="1"/>
          <p:nvPr/>
        </p:nvSpPr>
        <p:spPr>
          <a:xfrm>
            <a:off x="771328" y="2697648"/>
            <a:ext cx="8166100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Recap on the previous WG-Meeting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Reminder on the overall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On-going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Progress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Specific requests to the WG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  <a:cs typeface="Arial"/>
              </a:rPr>
              <a:t>Road-map and prioritizing tasks</a:t>
            </a:r>
          </a:p>
          <a:p>
            <a:pPr marL="342900" indent="-342900">
              <a:buAutoNum type="arabicPeriod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72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445102"/>
            <a:ext cx="1552784" cy="325200"/>
          </a:xfrm>
        </p:spPr>
        <p:txBody>
          <a:bodyPr/>
          <a:lstStyle/>
          <a:p>
            <a:r>
              <a:rPr lang="en-GB" dirty="0" smtClean="0"/>
              <a:t>Recap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845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430187" y="856371"/>
            <a:ext cx="1433797" cy="421604"/>
          </a:xfrm>
        </p:spPr>
        <p:txBody>
          <a:bodyPr/>
          <a:lstStyle/>
          <a:p>
            <a:r>
              <a:rPr lang="en-GB" noProof="0" dirty="0" smtClean="0"/>
              <a:t>3</a:t>
            </a:r>
            <a:endParaRPr lang="en-GB" noProof="0" dirty="0"/>
          </a:p>
        </p:txBody>
      </p:sp>
      <p:sp>
        <p:nvSpPr>
          <p:cNvPr id="138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800" noProof="0" dirty="0" smtClean="0"/>
              <a:t>Recap of the previous WG meeting</a:t>
            </a:r>
            <a:endParaRPr lang="en-GB" sz="1800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56448" y="1568918"/>
            <a:ext cx="80433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Tools for collaboration</a:t>
            </a:r>
            <a:r>
              <a:rPr lang="en-US" sz="1200" b="0" i="0" dirty="0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dirty="0" err="1" smtClean="0">
                <a:solidFill>
                  <a:srgbClr val="211B38"/>
                </a:solidFill>
                <a:effectLst/>
                <a:latin typeface="Open Sans" panose="020B0606030504020204" pitchFamily="34" charset="0"/>
              </a:rPr>
              <a:t>GitHub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Landing page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FFFFFF"/>
                </a:solidFill>
                <a:hlinkClick r:id="rId3"/>
              </a:rPr>
              <a:t>Issues</a:t>
            </a:r>
            <a:endParaRPr lang="en-GB" sz="1200" dirty="0">
              <a:solidFill>
                <a:srgbClr val="FFFFFF"/>
              </a:solidFill>
              <a:hlinkClick r:id="rId4"/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sz="1200" b="0" i="0" dirty="0" smtClean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eMail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 </a:t>
            </a:r>
            <a:r>
              <a:rPr lang="en-GB" sz="1200" dirty="0" smtClean="0">
                <a:solidFill>
                  <a:srgbClr val="FFFFFF"/>
                </a:solidFill>
                <a:hlinkClick r:id="rId4"/>
              </a:rPr>
              <a:t>rpam-wg@everis.com</a:t>
            </a:r>
            <a:endParaRPr lang="en-GB" sz="1200" dirty="0" smtClean="0">
              <a:solidFill>
                <a:srgbClr val="FFFFF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Glossary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thesaurus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Maintenance by the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development team (Excel)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Cases and Scenarios: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  <a:hlinkClick r:id="rId2"/>
              </a:rPr>
              <a:t>Documentation online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Ontology (Data Model)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Access to the descriptive page and the EAP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Use of the issues for the improvement of the Conceptual Data Model and unitary tests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Main objective of this project (reminder)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To come up with a common </a:t>
            </a:r>
            <a:r>
              <a:rPr lang="en-US" sz="1200" dirty="0" err="1" smtClean="0">
                <a:solidFill>
                  <a:srgbClr val="211B38"/>
                </a:solidFill>
                <a:latin typeface="Open Sans" panose="020B0606030504020204" pitchFamily="34" charset="0"/>
              </a:rPr>
              <a:t>RPaM</a:t>
            </a: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 Domain Ontology and sets of business rules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211B38"/>
                </a:solidFill>
                <a:latin typeface="Open Sans" panose="020B0606030504020204" pitchFamily="34" charset="0"/>
              </a:rPr>
              <a:t>Identify solutions for the federation and interoperability of Mandates</a:t>
            </a:r>
          </a:p>
          <a:p>
            <a:r>
              <a:rPr lang="en-US" sz="1200" dirty="0">
                <a:solidFill>
                  <a:srgbClr val="211B38"/>
                </a:solidFill>
                <a:latin typeface="Open Sans" panose="020B0606030504020204" pitchFamily="34" charset="0"/>
              </a:rPr>
              <a:t>	</a:t>
            </a: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lvl="2"/>
            <a:endParaRPr lang="en-US" sz="1200" dirty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11B38"/>
              </a:solidFill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11B38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Shape 463"/>
          <p:cNvSpPr/>
          <p:nvPr/>
        </p:nvSpPr>
        <p:spPr>
          <a:xfrm rot="10800000" flipH="1">
            <a:off x="325497" y="1559930"/>
            <a:ext cx="8505236" cy="5221869"/>
          </a:xfrm>
          <a:prstGeom prst="rect">
            <a:avLst/>
          </a:prstGeom>
          <a:noFill/>
          <a:ln w="6350" cap="flat">
            <a:solidFill>
              <a:srgbClr val="9AAE04"/>
            </a:solidFill>
            <a:prstDash val="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0" dirty="0"/>
              <a:t>4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1"/>
          </p:nvPr>
        </p:nvSpPr>
        <p:spPr>
          <a:xfrm>
            <a:off x="1456229" y="4393234"/>
            <a:ext cx="1552784" cy="403847"/>
          </a:xfrm>
        </p:spPr>
        <p:txBody>
          <a:bodyPr/>
          <a:lstStyle/>
          <a:p>
            <a:r>
              <a:rPr lang="en-GB" dirty="0" smtClean="0"/>
              <a:t>Ongoing</a:t>
            </a:r>
          </a:p>
          <a:p>
            <a:r>
              <a:rPr lang="en-GB" noProof="0" dirty="0" smtClean="0"/>
              <a:t>activities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042361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Personalizado 1">
      <a:dk1>
        <a:srgbClr val="FFFFFF"/>
      </a:dk1>
      <a:lt1>
        <a:srgbClr val="FFFFFF"/>
      </a:lt1>
      <a:dk2>
        <a:srgbClr val="9AAE04"/>
      </a:dk2>
      <a:lt2>
        <a:srgbClr val="969696"/>
      </a:lt2>
      <a:accent1>
        <a:srgbClr val="9AAE04"/>
      </a:accent1>
      <a:accent2>
        <a:srgbClr val="969696"/>
      </a:accent2>
      <a:accent3>
        <a:srgbClr val="9AAE04"/>
      </a:accent3>
      <a:accent4>
        <a:srgbClr val="969696"/>
      </a:accent4>
      <a:accent5>
        <a:srgbClr val="9AAE04"/>
      </a:accent5>
      <a:accent6>
        <a:srgbClr val="969696"/>
      </a:accent6>
      <a:hlink>
        <a:srgbClr val="D76734"/>
      </a:hlink>
      <a:folHlink>
        <a:srgbClr val="9AAE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EDD3E14A453E4496AF2E0DA37E6AF0" ma:contentTypeVersion="7" ma:contentTypeDescription="Crear nuevo documento." ma:contentTypeScope="" ma:versionID="778ae57a1a44ed6e6068cd261d09fa83">
  <xsd:schema xmlns:xsd="http://www.w3.org/2001/XMLSchema" xmlns:xs="http://www.w3.org/2001/XMLSchema" xmlns:p="http://schemas.microsoft.com/office/2006/metadata/properties" xmlns:ns2="1b76f22b-2e86-4845-9316-e91ba1eb8ba5" xmlns:ns3="80372719-428f-487a-a543-91ae19974bc3" targetNamespace="http://schemas.microsoft.com/office/2006/metadata/properties" ma:root="true" ma:fieldsID="52f355f3bced2accb7b764aac33b0d95" ns2:_="" ns3:_="">
    <xsd:import namespace="1b76f22b-2e86-4845-9316-e91ba1eb8ba5"/>
    <xsd:import namespace="80372719-428f-487a-a543-91ae19974b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6f22b-2e86-4845-9316-e91ba1eb8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72719-428f-487a-a543-91ae19974b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BD2431-2CAA-4E4D-9AA1-5FF85AEB65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212DFB-E463-4D9F-8FC1-4BA76C563568}">
  <ds:schemaRefs>
    <ds:schemaRef ds:uri="http://purl.org/dc/terms/"/>
    <ds:schemaRef ds:uri="http://purl.org/dc/dcmitype/"/>
    <ds:schemaRef ds:uri="http://schemas.microsoft.com/office/2006/documentManagement/types"/>
    <ds:schemaRef ds:uri="80372719-428f-487a-a543-91ae19974bc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b76f22b-2e86-4845-9316-e91ba1eb8b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EA8F5C-476D-4027-93BD-7C960A2C0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76f22b-2e86-4845-9316-e91ba1eb8ba5"/>
    <ds:schemaRef ds:uri="80372719-428f-487a-a543-91ae19974b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</TotalTime>
  <Words>606</Words>
  <Application>Microsoft Office PowerPoint</Application>
  <PresentationFormat>Presentación en pantalla (4:3)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Open Sans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Enric Staromiejski Torregrosa</cp:lastModifiedBy>
  <cp:revision>82</cp:revision>
  <dcterms:created xsi:type="dcterms:W3CDTF">1601-01-01T00:00:00Z</dcterms:created>
  <dcterms:modified xsi:type="dcterms:W3CDTF">2019-01-31T10:54:30Z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0x010100EBEDD3E14A453E4496AF2E0DA37E6AF0</vt:lpwstr>
  </property>
</Properties>
</file>